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16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66" r:id="rId14"/>
    <p:sldId id="267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0" d="100"/>
          <a:sy n="90" d="100"/>
        </p:scale>
        <p:origin x="-7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44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443C-4186-697E-4324-4A0DDAFB9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2F4ED-68A6-F5E9-1589-30F26F7FD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3F9B0B-B17F-452C-E53D-CAB830B7D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648EB-F469-C8B0-E510-899023EF6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95BC6-9F3D-3F93-6698-59D5A46C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B7508D-F249-33D3-C04B-007B029C2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3C01-F415-8455-B165-09FBC50F0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C83F7-D402-9E30-C259-C5C9D4E1C8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1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84BA-0BED-57B7-5430-E454BEF3D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5524A-21EB-2A56-8396-0CED9F16A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B072C-689D-11CE-112C-00DAD6A6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AEA67-E4E3-F2ED-5E91-86D84D56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CA183-3566-7E75-1C59-B8971E27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224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6E34-C23F-A49D-68F3-D14AF364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394A0-9DE8-E0D2-0409-5A94D8D0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735BB-ACB0-B2F1-70DC-BC9FD65A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B2A1C-8BF3-563C-1060-7C38F51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07BD3-845C-365F-F703-8E16D5CD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351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480C2-A7C2-1628-BA36-45B126797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C964B-EE8D-B204-2F37-0F9FA4B46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860E5-B9F6-35BC-8253-61F2F482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75FE6-4813-D313-0151-833586D3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A438B-4097-2026-6C9E-4645DE4E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224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63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22B7-4D22-D8FF-0A50-A75D54E5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8E819-58D6-708A-CC80-F1260CC9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A4F89-5DE2-3ED4-E31E-C9C27514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2A4C-DDC8-7E30-F708-F9A1FD14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DC3FE-18AA-EAF5-9849-CB3C73AC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32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34B7-213F-F2E4-A2EA-5F4E139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2B15-0D50-1779-D26E-BE0C524B2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C75E0-10B3-6C64-F7F2-626C58D4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58139-FC7E-1E4D-D5A3-9362F328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7A-FC70-FFFD-B557-65EA4217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756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4A71-1B7E-01B3-99AA-82F2C4DF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231E1-99C5-914C-9758-28C306755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24AD9-BBE8-75C4-D54C-E4E0454B5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8E26C-9E1F-0A14-2E41-4A503ED59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C2040-3B50-3836-B722-0B15B08A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05DB3-3F68-110B-E343-FC4B0706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181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0260-FDE5-D5FF-5295-5642C95B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E8C74-737A-DF8E-BD02-F673082E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3DEB0-ED03-C508-DF28-D1CF80578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DF247-4141-78D5-1453-098C6F0A0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73AA-D580-F1DA-760A-351104994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9C805-FE97-A10D-D227-CF06D0CD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0D199-9969-7070-2A4B-9F66E47B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37650-ACD8-2F3D-5664-E6C322B7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657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CD67-4E7D-C690-B46D-D6900532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C71F1-DCEC-7627-1E22-6761C9487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590C9-43F1-9959-89A5-7550B23E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3575F-3CEE-E926-ECB9-323EF923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516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A43E2-36E3-57AE-6F21-27349477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E71E3-5061-8BBC-9200-2575FFEB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0C3E4-8F26-3487-634D-E216FFB6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935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61CB-1C23-629A-D774-1956015C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5B49-6771-93F9-782C-F35307AB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7CA45-6C72-01D6-1AA1-88B8626D6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0ECD0-BED8-ED1F-02CB-1C67C7E8C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3F0CB-7575-2298-0FB7-916B681FC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FC396-64E8-38DE-71FA-3838AF00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067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A0ED-6237-1006-CA31-B37635A09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D6C5E-CADB-75CE-DB83-66EEE4B5F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6DD62-0BA5-0383-F9E7-9F7AB2A2B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D7806-881D-2183-1521-14C06BAB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B4332-AEFD-31AC-5E30-1CD5134BF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8B2CC-0A3D-E200-DCB0-2AFBFE7C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29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804A4-D211-DE93-34AD-25009FFB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0F778-95F6-644A-B3C1-A14F0458E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047CB-BEDA-D14B-C34F-F07612049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F1741-7CAB-4CF6-AE36-9B2678872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F17CF-625A-429F-F421-E4FE1828B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6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5998464"/>
            <a:ext cx="1298448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presentation offers a concise overview of essential web terminology designed for beginners. It aims to clarify the basic concepts and language commonly used in web development and design, providing a foundational understanding for those interested in the field.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 to </a:t>
            </a:r>
            <a:r>
              <a:rPr lang="en-US" sz="641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Web Basics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EFDC-9C39-ABE4-77FD-2F79AA938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0EE6E0D-4570-462E-426B-A11936A2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1BB31D8-E5D1-C5F3-6BDF-644CBF258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CE0DEB76-273E-AD4D-C23B-D93516CF38C6}"/>
              </a:ext>
            </a:extLst>
          </p:cNvPr>
          <p:cNvSpPr/>
          <p:nvPr/>
        </p:nvSpPr>
        <p:spPr>
          <a:xfrm>
            <a:off x="996696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E1C5CA1A-240E-25EB-5D81-0665ED311DEA}"/>
              </a:ext>
            </a:extLst>
          </p:cNvPr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URL Structure</a:t>
            </a:r>
            <a:endParaRPr lang="en-US" sz="464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7F7BEA-55E3-FD5C-EF96-6B940812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0" y="4380862"/>
            <a:ext cx="10741306" cy="319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06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5788152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Registering a domain name is crucial and often offered by hosting providers.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710928" y="3163824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Various hosting options exist, including shared hosting, dedicated hosting, and cloud hosting.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50976" y="4297680"/>
            <a:ext cx="35112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Web hosting is a service that allows individuals and organizations to publish their websites on the Internet.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710928" y="2487168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Types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32104" y="112471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Web Hosting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50976" y="3621024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5111496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Domain Registration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8028432" y="311810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5641848" y="44988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8028432" y="58704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316382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288" y="3163824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3163824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455371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Search Engines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404104" y="510235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Search Engine Optimization (SEO) optimizes websites to rank higher in search engine results.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60120" y="510235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Search engines like Google, Bing, and Yahoo help users find information on the web.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510235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Effective SEO increases visibility and attracts organic traffic, crucial for digital marketing.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404104" y="455371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SEO Definition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32104" y="193852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Search Engines and SEO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9848088" y="455371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Importance</a:t>
            </a:r>
            <a:endParaRPr lang="en-US" sz="23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32104" y="361937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Database: MySQL vs NO-SQL (MongoDB)</a:t>
            </a:r>
            <a:endParaRPr lang="en-US" sz="464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D7F4E1-BA50-D5D5-B246-550ABBC72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456" y="1555978"/>
            <a:ext cx="11002163" cy="62525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3E0EE-5AE0-82C9-AFF0-47CA0366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37B7168-E3EA-4068-488B-25D31270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0" name="Text 7">
            <a:extLst>
              <a:ext uri="{FF2B5EF4-FFF2-40B4-BE49-F238E27FC236}">
                <a16:creationId xmlns:a16="http://schemas.microsoft.com/office/drawing/2014/main" id="{F8D1594B-F7E7-A6C3-626E-8965C50B5FBB}"/>
              </a:ext>
            </a:extLst>
          </p:cNvPr>
          <p:cNvSpPr/>
          <p:nvPr/>
        </p:nvSpPr>
        <p:spPr>
          <a:xfrm>
            <a:off x="832104" y="361937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Database: MySQL vs NO-SQL (MongoDB)</a:t>
            </a:r>
            <a:endParaRPr lang="en-US" sz="464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CF648D-6B59-C2DA-81CE-FB2E1E521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402" y="1194041"/>
            <a:ext cx="1179359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0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modern web application architecture? Diagram LITSLINK">
            <a:extLst>
              <a:ext uri="{FF2B5EF4-FFF2-40B4-BE49-F238E27FC236}">
                <a16:creationId xmlns:a16="http://schemas.microsoft.com/office/drawing/2014/main" id="{3BB40977-8B18-C218-842E-DCEA670F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5" y="787078"/>
            <a:ext cx="11977460" cy="6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0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6720" y="6117336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Includes web servers, web browsers, and web protocols.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841248" y="2377440"/>
            <a:ext cx="600760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World Wide Web is a system of interlinked hypertext documents that allows users to access information via the Internet. Invented by Tim Berners-Lee in 1989, it has significantly transformed how we communicate and share information.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046720" y="5559552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Components</a:t>
            </a:r>
            <a:endParaRPr lang="en-US" sz="2320" dirty="0"/>
          </a:p>
        </p:txBody>
      </p:sp>
      <p:sp>
        <p:nvSpPr>
          <p:cNvPr id="6" name="Text 3"/>
          <p:cNvSpPr/>
          <p:nvPr/>
        </p:nvSpPr>
        <p:spPr>
          <a:xfrm>
            <a:off x="8046720" y="4032504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History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8046720" y="3063240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system of interlinked hypertext documents accessed via the Internet.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046720" y="4590288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Invented by Tim Berners-Lee in 1989 to facilitate information sharing.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2104" y="1033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What is the Web?</a:t>
            </a:r>
            <a:endParaRPr lang="en-US" sz="4640" dirty="0"/>
          </a:p>
        </p:txBody>
      </p:sp>
      <p:sp>
        <p:nvSpPr>
          <p:cNvPr id="10" name="Text 7"/>
          <p:cNvSpPr/>
          <p:nvPr/>
        </p:nvSpPr>
        <p:spPr>
          <a:xfrm>
            <a:off x="8046720" y="2505456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88036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88036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880360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3822192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Browsers interpret HTML, CSS, and JavaScript to render web pages.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50976" y="4965192"/>
            <a:ext cx="351129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web browser is a software application used to access and view websites.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710928" y="3145536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Functionality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5422392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Interface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710928" y="6099048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Browsers typically feature a navigation bar, address bar, tabs, and a status bar.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0976" y="4279392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832104" y="1911096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Web browsers play a crucial role in how we interact with digital content, providing tools for navigation, displaying web pages, and enhancing user experiences.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81381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Web Browsers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8028432" y="63550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8028432" y="360273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6" name="Text 10"/>
          <p:cNvSpPr/>
          <p:nvPr/>
        </p:nvSpPr>
        <p:spPr>
          <a:xfrm>
            <a:off x="5641848" y="49834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04" y="1947672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88" y="1947672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1947672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72237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Web Servers Overview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5257800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web server is a computer system that stores, processes, and delivers web pages to users over the Internet. It responds to requests from web browsers.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5257800"/>
            <a:ext cx="3831336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When a user enters a URL, the browser sends a request to the web server, which retrieves the requested content and sends it back, allowing the browser to display it.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470916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Types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470916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Functionality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848088" y="5257800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Different types of web servers exist, including Apache, Nginx, and Microsoft IIS, each with unique features and configurations suitable for various needs.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60120" y="470916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68172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Hypertext Concept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Hypertext and HTML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9729216" y="4681728"/>
            <a:ext cx="383133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Elements Overview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5230368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Hypertext links to documents via clickable links, facilitating navigation.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404104" y="5230368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is the standard markup language to create web pages.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729216" y="565099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uses tags to represent elements like headings, paragraphs, and links.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404104" y="468172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Definition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5111496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Responsive Design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50976" y="3621024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710928" y="2487168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Selectors and Properties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4297680"/>
            <a:ext cx="35112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Cascading Style Sheets (CSS) is a stylesheet language used to describe the presentation of HTML documents.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112471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CSS and Styling Overview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710928" y="3163824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CSS uses selectors to target HTML elements and applies properties to them.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5788152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CSS enables responsive design, allowing adaptation to different screen sizes and devices.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781544" y="598932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5669280" y="422452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8257032" y="327355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898648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JavaScript plays a crucial role in creating interactivity and enhancing the user experience on websites. It allows real-time updates, improving engagement and functionality for users.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4562856"/>
            <a:ext cx="383133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JavaScript is a high-level programming language used to create dynamic and interactive web content.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9729216" y="4005072"/>
            <a:ext cx="383133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Libraries and Frameworks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832104" y="181051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 and Interactivity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5404104" y="400507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Functionality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5404104" y="4562856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JavaScript can manipulate HTML elements, respond to user events, and validate forms.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9729216" y="4974336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Popular JavaScript libraries and frameworks simplify development and provide pre-built functions.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400507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496" y="479145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91456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4791456"/>
            <a:ext cx="457200" cy="493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848088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0460736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URL Structure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0460736" y="5385816"/>
            <a:ext cx="333756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typical URL has the format https://www.example.com/path/to/resource.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6035040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Domain Names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422392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609344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URL Definition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6035040" y="5385816"/>
            <a:ext cx="333756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domain name is a human-readable address that corresponds to an IP address.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URLs and Domain Names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1609344" y="5385816"/>
            <a:ext cx="333756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Uniform Resource Locator (URL) is the address used to access a resource on the web.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</TotalTime>
  <Words>700</Words>
  <Application>Microsoft Office PowerPoint</Application>
  <PresentationFormat>Custom</PresentationFormat>
  <Paragraphs>96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Arial-Regular</vt:lpstr>
      <vt:lpstr>Calibri</vt:lpstr>
      <vt:lpstr>Calibri Light</vt:lpstr>
      <vt:lpstr>思源黑体-思源黑体-SemiBold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PNY</cp:lastModifiedBy>
  <cp:revision>8</cp:revision>
  <dcterms:created xsi:type="dcterms:W3CDTF">2025-06-28T13:17:34Z</dcterms:created>
  <dcterms:modified xsi:type="dcterms:W3CDTF">2025-07-11T16:46:59Z</dcterms:modified>
</cp:coreProperties>
</file>